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1235" autoAdjust="0"/>
  </p:normalViewPr>
  <p:slideViewPr>
    <p:cSldViewPr>
      <p:cViewPr varScale="1">
        <p:scale>
          <a:sx n="108" d="100"/>
          <a:sy n="108" d="100"/>
        </p:scale>
        <p:origin x="-170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0EEB9-D03F-44B7-9129-EE0A7C53CEBE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5503-54E7-437B-8435-5D54FC211A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88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XAML: I </a:t>
            </a:r>
            <a:r>
              <a:rPr lang="de-DE" dirty="0" err="1" smtClean="0"/>
              <a:t>don‘t</a:t>
            </a:r>
            <a:r>
              <a:rPr lang="de-DE" dirty="0" smtClean="0"/>
              <a:t> 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parameters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„Margin“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„Height“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times</a:t>
            </a:r>
            <a:r>
              <a:rPr lang="de-DE" baseline="0" dirty="0" smtClean="0"/>
              <a:t>. The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specified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complex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manner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I‘m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missing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multilingual GUIs.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captions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measures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defined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, but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makes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readable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729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DBF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ExpandoObject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previous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samples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session</a:t>
            </a:r>
            <a:r>
              <a:rPr lang="de-DE" dirty="0" smtClean="0"/>
              <a:t> –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think</a:t>
            </a:r>
            <a:r>
              <a:rPr lang="de-DE" dirty="0" smtClean="0"/>
              <a:t>: </a:t>
            </a:r>
            <a:r>
              <a:rPr lang="de-DE" dirty="0" err="1" smtClean="0"/>
              <a:t>never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ever</a:t>
            </a:r>
            <a:r>
              <a:rPr lang="de-DE" baseline="0" dirty="0" smtClean="0"/>
              <a:t> I will do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like </a:t>
            </a:r>
            <a:r>
              <a:rPr lang="de-DE" baseline="0" dirty="0" err="1" smtClean="0"/>
              <a:t>that</a:t>
            </a:r>
            <a:r>
              <a:rPr lang="de-DE" baseline="0" smtClean="0"/>
              <a:t>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write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advantages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immediatly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rows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columns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margins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heights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once</a:t>
            </a:r>
            <a:r>
              <a:rPr lang="de-DE" baseline="0" dirty="0" smtClean="0"/>
              <a:t>. The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look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cleaner, but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much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completely</a:t>
            </a:r>
            <a:r>
              <a:rPr lang="de-DE" baseline="0" dirty="0" smtClean="0"/>
              <a:t> in XIDE, but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miss also a </a:t>
            </a:r>
            <a:r>
              <a:rPr lang="de-DE" baseline="0" dirty="0" err="1" smtClean="0"/>
              <a:t>preview</a:t>
            </a:r>
            <a:r>
              <a:rPr lang="de-DE" baseline="0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5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learned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VO: </a:t>
            </a:r>
            <a:r>
              <a:rPr lang="de-DE" baseline="0" dirty="0" err="1" smtClean="0"/>
              <a:t>don‘t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duplicate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, but </a:t>
            </a:r>
            <a:r>
              <a:rPr lang="de-DE" baseline="0" dirty="0" err="1" smtClean="0"/>
              <a:t>put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classes</a:t>
            </a:r>
            <a:r>
              <a:rPr lang="de-DE" baseline="0" dirty="0" smtClean="0"/>
              <a:t>. As sample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WPFTextBox</a:t>
            </a:r>
            <a:r>
              <a:rPr lang="de-DE" baseline="0" dirty="0" smtClean="0"/>
              <a:t>. The Clou: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copy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VO. </a:t>
            </a:r>
            <a:r>
              <a:rPr lang="de-DE" baseline="0" dirty="0" err="1" smtClean="0"/>
              <a:t>Automatically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coupled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field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same </a:t>
            </a:r>
            <a:r>
              <a:rPr lang="de-DE" baseline="0" dirty="0" err="1" smtClean="0"/>
              <a:t>name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model</a:t>
            </a:r>
            <a:r>
              <a:rPr lang="de-DE" baseline="0" dirty="0" smtClean="0"/>
              <a:t>. All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Name </a:t>
            </a:r>
            <a:r>
              <a:rPr lang="de-DE" baseline="0" dirty="0" err="1" smtClean="0"/>
              <a:t>property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se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margin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height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applicationwide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Finally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clean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functionality</a:t>
            </a:r>
            <a:r>
              <a:rPr lang="de-DE" baseline="0" dirty="0" smtClean="0"/>
              <a:t>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classes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baseline="0" dirty="0" smtClean="0"/>
              <a:t> sample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completely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dynamic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arrived</a:t>
            </a:r>
            <a:r>
              <a:rPr lang="de-DE" baseline="0" dirty="0" smtClean="0"/>
              <a:t> at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structure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build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itself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needed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72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Sometimes</a:t>
            </a:r>
            <a:r>
              <a:rPr lang="de-DE" baseline="0" dirty="0" smtClean="0"/>
              <a:t> at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people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asks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DBF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? </a:t>
            </a:r>
            <a:r>
              <a:rPr lang="de-DE" baseline="0" dirty="0" err="1" smtClean="0"/>
              <a:t>My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answer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course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WPF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completely</a:t>
            </a:r>
            <a:r>
              <a:rPr lang="de-DE" baseline="0" dirty="0" smtClean="0"/>
              <a:t> irrelevant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dynamic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special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permits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dynamic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properties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my</a:t>
            </a:r>
            <a:r>
              <a:rPr lang="de-DE" baseline="0" dirty="0" smtClean="0"/>
              <a:t> VO </a:t>
            </a:r>
            <a:r>
              <a:rPr lang="de-DE" baseline="0" dirty="0" err="1" smtClean="0"/>
              <a:t>applications</a:t>
            </a:r>
            <a:r>
              <a:rPr lang="de-DE" baseline="0" dirty="0" smtClean="0"/>
              <a:t> I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sources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single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WPF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maybe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easier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DataGrid</a:t>
            </a: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simpliest</a:t>
            </a:r>
            <a:r>
              <a:rPr lang="de-DE" baseline="0" dirty="0" smtClean="0"/>
              <a:t> form </a:t>
            </a:r>
            <a:r>
              <a:rPr lang="de-DE" baseline="0" dirty="0" err="1" smtClean="0"/>
              <a:t>does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configuration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displays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columns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associated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datasource</a:t>
            </a:r>
            <a:r>
              <a:rPr lang="de-DE" baseline="0" dirty="0" smtClean="0"/>
              <a:t>. But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specify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columns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manually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do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in XAML. This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problem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my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eyes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configure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columns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Written</a:t>
            </a:r>
            <a:r>
              <a:rPr lang="de-DE" baseline="0" dirty="0" smtClean="0"/>
              <a:t> i</a:t>
            </a:r>
            <a:r>
              <a:rPr lang="de-DE" dirty="0" smtClean="0"/>
              <a:t>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XAML. But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flexible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columns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depending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conditions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loop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readable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cleaner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29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3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11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5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7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1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39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5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8502-3694-4C5C-A916-58EC60E0A456}" type="datetimeFigureOut">
              <a:rPr lang="de-DE" smtClean="0"/>
              <a:t>16.04.2018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94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Data/Code </a:t>
            </a:r>
            <a:r>
              <a:rPr lang="de-DE" sz="4000" dirty="0" err="1"/>
              <a:t>driven</a:t>
            </a:r>
            <a:r>
              <a:rPr lang="de-DE" sz="4000" dirty="0"/>
              <a:t> UI </a:t>
            </a:r>
            <a:r>
              <a:rPr lang="de-DE" sz="4000" dirty="0" err="1" smtClean="0"/>
              <a:t>with</a:t>
            </a:r>
            <a:r>
              <a:rPr lang="de-DE" sz="4000" dirty="0" smtClean="0"/>
              <a:t> </a:t>
            </a:r>
            <a:r>
              <a:rPr lang="de-DE" sz="4000" dirty="0"/>
              <a:t>WPF </a:t>
            </a:r>
            <a:r>
              <a:rPr lang="de-DE" sz="4000" dirty="0" err="1" smtClean="0"/>
              <a:t>part</a:t>
            </a:r>
            <a:r>
              <a:rPr lang="de-DE" sz="4000" dirty="0" smtClean="0"/>
              <a:t> </a:t>
            </a:r>
            <a:r>
              <a:rPr lang="de-DE" sz="4000" dirty="0"/>
              <a:t>1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WPF GUIs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built</a:t>
            </a:r>
            <a:r>
              <a:rPr lang="de-DE" sz="2400" dirty="0" smtClean="0"/>
              <a:t> </a:t>
            </a:r>
            <a:r>
              <a:rPr lang="de-DE" sz="2400" dirty="0" err="1" smtClean="0"/>
              <a:t>without</a:t>
            </a:r>
            <a:r>
              <a:rPr lang="de-DE" sz="2400" dirty="0" smtClean="0"/>
              <a:t> XAML?</a:t>
            </a:r>
          </a:p>
          <a:p>
            <a:endParaRPr lang="de-DE" sz="1800" dirty="0" smtClean="0"/>
          </a:p>
          <a:p>
            <a:r>
              <a:rPr lang="de-DE" sz="1800" dirty="0" smtClean="0"/>
              <a:t>Wolfgang Riedmann</a:t>
            </a:r>
            <a:br>
              <a:rPr lang="de-DE" sz="1800" dirty="0" smtClean="0"/>
            </a:br>
            <a:r>
              <a:rPr lang="de-DE" sz="1800" dirty="0" smtClean="0"/>
              <a:t>wolfgang@riedmann.it</a:t>
            </a:r>
            <a:endParaRPr lang="de-DE" sz="1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84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Idea</a:t>
            </a:r>
            <a:r>
              <a:rPr lang="de-DE" sz="4000" dirty="0" smtClean="0"/>
              <a:t>: </a:t>
            </a:r>
            <a:r>
              <a:rPr lang="de-DE" sz="4000" dirty="0" err="1" smtClean="0"/>
              <a:t>build</a:t>
            </a:r>
            <a:r>
              <a:rPr lang="de-DE" sz="4000" dirty="0" smtClean="0"/>
              <a:t> a </a:t>
            </a:r>
            <a:r>
              <a:rPr lang="de-DE" sz="4000" dirty="0" err="1" smtClean="0"/>
              <a:t>windows</a:t>
            </a:r>
            <a:r>
              <a:rPr lang="de-DE" sz="4000" dirty="0" smtClean="0"/>
              <a:t> </a:t>
            </a:r>
            <a:r>
              <a:rPr lang="de-DE" sz="4000" dirty="0" err="1" smtClean="0"/>
              <a:t>dynamically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94" y="1844824"/>
            <a:ext cx="7171378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And</a:t>
            </a:r>
            <a:r>
              <a:rPr lang="de-DE" sz="4000" dirty="0" smtClean="0"/>
              <a:t> DBF?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541" y="1556793"/>
            <a:ext cx="6447819" cy="23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415" y="3933056"/>
            <a:ext cx="5112568" cy="221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2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DataGrid</a:t>
            </a:r>
            <a:r>
              <a:rPr lang="de-DE" sz="4000" dirty="0" smtClean="0"/>
              <a:t> – </a:t>
            </a:r>
            <a:r>
              <a:rPr lang="de-DE" sz="4000" dirty="0" err="1" smtClean="0"/>
              <a:t>first</a:t>
            </a:r>
            <a:r>
              <a:rPr lang="de-DE" sz="4000" dirty="0" smtClean="0"/>
              <a:t> in  </a:t>
            </a:r>
            <a:r>
              <a:rPr lang="de-DE" sz="4000" dirty="0" smtClean="0"/>
              <a:t>XAML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22" y="1988840"/>
            <a:ext cx="7370763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1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DataGrid</a:t>
            </a:r>
            <a:r>
              <a:rPr lang="de-DE" sz="4000" dirty="0" smtClean="0"/>
              <a:t> </a:t>
            </a:r>
            <a:r>
              <a:rPr lang="de-DE" sz="4000" dirty="0" smtClean="0"/>
              <a:t>–in </a:t>
            </a:r>
            <a:r>
              <a:rPr lang="de-DE" sz="4000" dirty="0" smtClean="0"/>
              <a:t>Code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73" y="1916832"/>
            <a:ext cx="80788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DataGrid</a:t>
            </a:r>
            <a:r>
              <a:rPr lang="de-DE" sz="4000" dirty="0" smtClean="0"/>
              <a:t> – </a:t>
            </a:r>
            <a:r>
              <a:rPr lang="de-DE" sz="4000" dirty="0" err="1" smtClean="0"/>
              <a:t>with</a:t>
            </a:r>
            <a:r>
              <a:rPr lang="de-DE" sz="4000" dirty="0" smtClean="0"/>
              <a:t> an </a:t>
            </a:r>
            <a:r>
              <a:rPr lang="de-DE" sz="4000" dirty="0" err="1" smtClean="0"/>
              <a:t>own</a:t>
            </a:r>
            <a:r>
              <a:rPr lang="de-DE" sz="4000" dirty="0" smtClean="0"/>
              <a:t> </a:t>
            </a:r>
            <a:r>
              <a:rPr lang="de-DE" sz="4000" dirty="0" err="1" smtClean="0"/>
              <a:t>class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5"/>
            <a:ext cx="720819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3933056"/>
            <a:ext cx="6768752" cy="162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5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DataGrid</a:t>
            </a:r>
            <a:r>
              <a:rPr lang="de-DE" sz="4000" dirty="0" smtClean="0"/>
              <a:t> – </a:t>
            </a:r>
            <a:r>
              <a:rPr lang="de-DE" sz="4000" dirty="0" err="1" smtClean="0"/>
              <a:t>and</a:t>
            </a:r>
            <a:r>
              <a:rPr lang="de-DE" sz="4000" dirty="0" smtClean="0"/>
              <a:t> </a:t>
            </a:r>
            <a:r>
              <a:rPr lang="de-DE" sz="4000" dirty="0" err="1" smtClean="0"/>
              <a:t>with</a:t>
            </a:r>
            <a:r>
              <a:rPr lang="de-DE" sz="4000" dirty="0" smtClean="0"/>
              <a:t> </a:t>
            </a:r>
            <a:r>
              <a:rPr lang="de-DE" sz="4000" dirty="0" smtClean="0"/>
              <a:t>DBF?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772816"/>
            <a:ext cx="4320480" cy="966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38934"/>
            <a:ext cx="5256584" cy="175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277" y="4581128"/>
            <a:ext cx="5289971" cy="164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92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2304256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Finished</a:t>
            </a:r>
            <a:r>
              <a:rPr lang="de-DE" sz="4000" dirty="0" smtClean="0"/>
              <a:t> </a:t>
            </a:r>
            <a:r>
              <a:rPr lang="de-DE" sz="4000" dirty="0" smtClean="0"/>
              <a:t>– </a:t>
            </a:r>
            <a:r>
              <a:rPr lang="de-DE" sz="4000" dirty="0" err="1" smtClean="0"/>
              <a:t>Thank</a:t>
            </a:r>
            <a:r>
              <a:rPr lang="de-DE" sz="4000" dirty="0" smtClean="0"/>
              <a:t> </a:t>
            </a:r>
            <a:r>
              <a:rPr lang="de-DE" sz="4000" dirty="0" err="1" smtClean="0"/>
              <a:t>you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you</a:t>
            </a:r>
            <a:r>
              <a:rPr lang="de-DE" sz="4000" dirty="0" err="1" smtClean="0"/>
              <a:t>r</a:t>
            </a:r>
            <a:r>
              <a:rPr lang="de-DE" sz="4000" dirty="0" smtClean="0"/>
              <a:t> </a:t>
            </a:r>
            <a:r>
              <a:rPr lang="de-DE" sz="4000" dirty="0" err="1" smtClean="0"/>
              <a:t>attention</a:t>
            </a:r>
            <a:r>
              <a:rPr lang="de-DE" sz="4000" dirty="0" smtClean="0"/>
              <a:t>!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/>
          </a:bodyPr>
          <a:lstStyle/>
          <a:p>
            <a:r>
              <a:rPr lang="de-DE" sz="4000" dirty="0" smtClean="0"/>
              <a:t>Disclaimer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What</a:t>
            </a:r>
            <a:r>
              <a:rPr lang="de-DE" b="1" dirty="0" smtClean="0"/>
              <a:t> </a:t>
            </a:r>
            <a:r>
              <a:rPr lang="de-DE" b="1" dirty="0" err="1" smtClean="0"/>
              <a:t>you</a:t>
            </a:r>
            <a:r>
              <a:rPr lang="de-DE" b="1" dirty="0" smtClean="0"/>
              <a:t> will not </a:t>
            </a:r>
            <a:r>
              <a:rPr lang="de-DE" b="1" dirty="0" err="1" smtClean="0"/>
              <a:t>see</a:t>
            </a:r>
            <a:r>
              <a:rPr lang="de-DE" b="1" dirty="0" smtClean="0"/>
              <a:t> in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session</a:t>
            </a:r>
            <a:r>
              <a:rPr lang="de-DE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absolute </a:t>
            </a:r>
            <a:r>
              <a:rPr lang="de-DE" dirty="0" err="1" smtClean="0"/>
              <a:t>truth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solution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100%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perfectly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b="1" dirty="0" err="1" smtClean="0"/>
              <a:t>What</a:t>
            </a:r>
            <a:r>
              <a:rPr lang="de-DE" b="1" dirty="0" smtClean="0"/>
              <a:t> </a:t>
            </a:r>
            <a:r>
              <a:rPr lang="de-DE" b="1" dirty="0" err="1" smtClean="0"/>
              <a:t>you</a:t>
            </a:r>
            <a:r>
              <a:rPr lang="de-DE" b="1" dirty="0" smtClean="0"/>
              <a:t> will </a:t>
            </a:r>
            <a:r>
              <a:rPr lang="de-DE" b="1" dirty="0" err="1" smtClean="0"/>
              <a:t>see</a:t>
            </a:r>
            <a:r>
              <a:rPr lang="de-DE" b="1" dirty="0" smtClean="0"/>
              <a:t> </a:t>
            </a:r>
            <a:r>
              <a:rPr lang="de-DE" b="1" dirty="0" err="1" smtClean="0"/>
              <a:t>instead</a:t>
            </a:r>
            <a:r>
              <a:rPr lang="de-DE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Another</a:t>
            </a:r>
            <a:r>
              <a:rPr lang="de-DE" dirty="0" smtClean="0"/>
              <a:t> (</a:t>
            </a:r>
            <a:r>
              <a:rPr lang="de-DE" dirty="0" err="1" smtClean="0"/>
              <a:t>and</a:t>
            </a:r>
            <a:r>
              <a:rPr lang="de-DE" dirty="0" smtClean="0"/>
              <a:t> not </a:t>
            </a:r>
            <a:r>
              <a:rPr lang="de-DE" dirty="0" err="1" smtClean="0"/>
              <a:t>commonly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) </a:t>
            </a:r>
            <a:r>
              <a:rPr lang="de-DE" dirty="0" err="1" smtClean="0"/>
              <a:t>possibility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WPF GUIs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 </a:t>
            </a:r>
            <a:r>
              <a:rPr lang="de-DE" dirty="0" err="1" smtClean="0"/>
              <a:t>solution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windows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UserControls</a:t>
            </a:r>
            <a:r>
              <a:rPr lang="de-DE" dirty="0" smtClean="0"/>
              <a:t> </a:t>
            </a:r>
            <a:r>
              <a:rPr lang="de-DE" dirty="0" err="1" smtClean="0"/>
              <a:t>dynamically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solution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multilanguage</a:t>
            </a:r>
            <a:r>
              <a:rPr lang="de-DE" dirty="0" smtClean="0"/>
              <a:t> </a:t>
            </a:r>
            <a:r>
              <a:rPr lang="de-DE" dirty="0" err="1" smtClean="0"/>
              <a:t>applications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Graphical</a:t>
            </a:r>
            <a:r>
              <a:rPr lang="de-DE" dirty="0" smtClean="0"/>
              <a:t> design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stylesheets</a:t>
            </a:r>
            <a:r>
              <a:rPr lang="de-DE" dirty="0" smtClean="0"/>
              <a:t>, </a:t>
            </a:r>
            <a:r>
              <a:rPr lang="de-DE" dirty="0" err="1" smtClean="0"/>
              <a:t>possible</a:t>
            </a:r>
            <a:r>
              <a:rPr lang="de-DE" dirty="0" smtClean="0"/>
              <a:t> also on an individual </a:t>
            </a:r>
            <a:r>
              <a:rPr lang="de-DE" dirty="0" err="1" smtClean="0"/>
              <a:t>base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Hopefully</a:t>
            </a:r>
            <a:r>
              <a:rPr lang="de-DE" dirty="0" smtClean="0"/>
              <a:t> a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understanding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WPF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internally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491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Why</a:t>
            </a:r>
            <a:r>
              <a:rPr lang="de-DE" sz="4000" dirty="0" smtClean="0"/>
              <a:t> WPF </a:t>
            </a:r>
            <a:r>
              <a:rPr lang="de-DE" sz="4000" dirty="0" err="1" smtClean="0"/>
              <a:t>and</a:t>
            </a:r>
            <a:r>
              <a:rPr lang="de-DE" sz="4000" dirty="0" smtClean="0"/>
              <a:t> not </a:t>
            </a:r>
            <a:r>
              <a:rPr lang="de-DE" sz="4000" dirty="0" err="1" smtClean="0"/>
              <a:t>WinForms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Futureproof</a:t>
            </a:r>
            <a:r>
              <a:rPr lang="de-DE" dirty="0" smtClean="0"/>
              <a:t>: WPF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completely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designed</a:t>
            </a:r>
            <a:r>
              <a:rPr lang="de-DE" dirty="0" smtClean="0"/>
              <a:t> GUI </a:t>
            </a:r>
            <a:r>
              <a:rPr lang="de-DE" dirty="0" err="1" smtClean="0"/>
              <a:t>plattform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tight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Windows GUI. </a:t>
            </a:r>
            <a:r>
              <a:rPr lang="de-DE" dirty="0" err="1" smtClean="0"/>
              <a:t>If</a:t>
            </a:r>
            <a:r>
              <a:rPr lang="de-DE" dirty="0" smtClean="0"/>
              <a:t> Microsoft will </a:t>
            </a:r>
            <a:r>
              <a:rPr lang="de-DE" dirty="0" err="1" smtClean="0"/>
              <a:t>write</a:t>
            </a:r>
            <a:r>
              <a:rPr lang="de-DE" dirty="0" smtClean="0"/>
              <a:t> a </a:t>
            </a:r>
            <a:r>
              <a:rPr lang="de-DE" dirty="0" err="1" smtClean="0"/>
              <a:t>platform</a:t>
            </a:r>
            <a:r>
              <a:rPr lang="de-DE" dirty="0" smtClean="0"/>
              <a:t> </a:t>
            </a:r>
            <a:r>
              <a:rPr lang="de-DE" dirty="0" err="1" smtClean="0"/>
              <a:t>independent</a:t>
            </a:r>
            <a:r>
              <a:rPr lang="de-DE" dirty="0" smtClean="0"/>
              <a:t> GUI </a:t>
            </a:r>
            <a:r>
              <a:rPr lang="de-DE" dirty="0" err="1" smtClean="0"/>
              <a:t>library</a:t>
            </a:r>
            <a:r>
              <a:rPr lang="de-DE" dirty="0" smtClean="0"/>
              <a:t>,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a </a:t>
            </a:r>
            <a:r>
              <a:rPr lang="de-DE" dirty="0" err="1" smtClean="0"/>
              <a:t>descendant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WPF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WPF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completely</a:t>
            </a:r>
            <a:r>
              <a:rPr lang="de-DE" dirty="0" smtClean="0"/>
              <a:t> </a:t>
            </a:r>
            <a:r>
              <a:rPr lang="de-DE" dirty="0" err="1" smtClean="0"/>
              <a:t>vector</a:t>
            </a:r>
            <a:r>
              <a:rPr lang="de-DE" dirty="0" smtClean="0"/>
              <a:t> </a:t>
            </a:r>
            <a:r>
              <a:rPr lang="de-DE" dirty="0" err="1" smtClean="0"/>
              <a:t>oriented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scales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 on </a:t>
            </a:r>
            <a:r>
              <a:rPr lang="de-DE" dirty="0" err="1" smtClean="0"/>
              <a:t>cheap</a:t>
            </a:r>
            <a:r>
              <a:rPr lang="de-DE" dirty="0" smtClean="0"/>
              <a:t> </a:t>
            </a:r>
            <a:r>
              <a:rPr lang="de-DE" dirty="0" err="1" smtClean="0"/>
              <a:t>tablets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high </a:t>
            </a:r>
            <a:r>
              <a:rPr lang="de-DE" dirty="0" err="1" smtClean="0"/>
              <a:t>resolution</a:t>
            </a:r>
            <a:r>
              <a:rPr lang="de-DE" dirty="0" smtClean="0"/>
              <a:t> </a:t>
            </a:r>
            <a:r>
              <a:rPr lang="de-DE" dirty="0" err="1" smtClean="0"/>
              <a:t>devices</a:t>
            </a:r>
            <a:r>
              <a:rPr lang="de-DE" dirty="0" smtClean="0"/>
              <a:t> like 4K </a:t>
            </a:r>
            <a:r>
              <a:rPr lang="de-DE" dirty="0" err="1" smtClean="0"/>
              <a:t>monitors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The design </a:t>
            </a:r>
            <a:r>
              <a:rPr lang="de-DE" dirty="0" err="1" smtClean="0"/>
              <a:t>of</a:t>
            </a:r>
            <a:r>
              <a:rPr lang="de-DE" dirty="0" smtClean="0"/>
              <a:t> WPF </a:t>
            </a:r>
            <a:r>
              <a:rPr lang="de-DE" dirty="0" err="1" smtClean="0"/>
              <a:t>permits</a:t>
            </a:r>
            <a:r>
              <a:rPr lang="de-DE" dirty="0" smtClean="0"/>
              <a:t> </a:t>
            </a:r>
            <a:r>
              <a:rPr lang="de-DE" dirty="0" err="1" smtClean="0"/>
              <a:t>nearly</a:t>
            </a:r>
            <a:r>
              <a:rPr lang="de-DE" dirty="0" smtClean="0"/>
              <a:t> </a:t>
            </a:r>
            <a:r>
              <a:rPr lang="de-DE" dirty="0" err="1" smtClean="0"/>
              <a:t>unlimited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complex</a:t>
            </a:r>
            <a:r>
              <a:rPr lang="de-DE" dirty="0" smtClean="0"/>
              <a:t> </a:t>
            </a:r>
            <a:r>
              <a:rPr lang="de-DE" dirty="0" err="1" smtClean="0"/>
              <a:t>UserControls</a:t>
            </a:r>
            <a:r>
              <a:rPr lang="de-DE" dirty="0" smtClean="0"/>
              <a:t> </a:t>
            </a:r>
            <a:r>
              <a:rPr lang="de-DE" dirty="0" err="1" smtClean="0"/>
              <a:t>simply</a:t>
            </a:r>
            <a:r>
              <a:rPr lang="de-DE" dirty="0" smtClean="0"/>
              <a:t> </a:t>
            </a:r>
            <a:r>
              <a:rPr lang="de-DE" dirty="0" err="1" smtClean="0"/>
              <a:t>assembling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WPF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highly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– </a:t>
            </a:r>
            <a:r>
              <a:rPr lang="de-DE" dirty="0" err="1" smtClean="0"/>
              <a:t>windows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positioned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specifying</a:t>
            </a:r>
            <a:r>
              <a:rPr lang="de-DE" dirty="0" smtClean="0"/>
              <a:t> </a:t>
            </a:r>
            <a:r>
              <a:rPr lang="de-DE" dirty="0" err="1" smtClean="0"/>
              <a:t>coordinates</a:t>
            </a:r>
            <a:r>
              <a:rPr lang="de-DE" dirty="0" smtClean="0"/>
              <a:t>, but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like </a:t>
            </a:r>
            <a:r>
              <a:rPr lang="de-DE" dirty="0" err="1" smtClean="0"/>
              <a:t>panels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grids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WPF </a:t>
            </a:r>
            <a:r>
              <a:rPr lang="de-DE" dirty="0" err="1" smtClean="0"/>
              <a:t>has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powerful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suited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MVVM </a:t>
            </a:r>
            <a:r>
              <a:rPr lang="de-DE" dirty="0" err="1" smtClean="0"/>
              <a:t>applications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1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What</a:t>
            </a:r>
            <a:r>
              <a:rPr lang="de-DE" sz="4000" dirty="0" smtClean="0"/>
              <a:t> </a:t>
            </a:r>
            <a:r>
              <a:rPr lang="de-DE" sz="4000" dirty="0" err="1" smtClean="0"/>
              <a:t>is</a:t>
            </a:r>
            <a:r>
              <a:rPr lang="de-DE" sz="4000" dirty="0" smtClean="0"/>
              <a:t> different in WPF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The VO-GUI-Klassen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coordinates</a:t>
            </a:r>
            <a:r>
              <a:rPr lang="de-DE" dirty="0" smtClean="0"/>
              <a:t> like </a:t>
            </a:r>
            <a:r>
              <a:rPr lang="de-DE" dirty="0" err="1" smtClean="0"/>
              <a:t>WinForms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entire</a:t>
            </a:r>
            <a:r>
              <a:rPr lang="de-DE" dirty="0" smtClean="0"/>
              <a:t> Windows GDI.</a:t>
            </a:r>
          </a:p>
          <a:p>
            <a:r>
              <a:rPr lang="de-DE" dirty="0" smtClean="0"/>
              <a:t>WPF </a:t>
            </a:r>
            <a:r>
              <a:rPr lang="de-DE" dirty="0" err="1" smtClean="0"/>
              <a:t>works</a:t>
            </a:r>
            <a:r>
              <a:rPr lang="de-DE" dirty="0" smtClean="0"/>
              <a:t> like HTML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distances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WPF als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coordinates</a:t>
            </a:r>
            <a:r>
              <a:rPr lang="de-DE" dirty="0" smtClean="0"/>
              <a:t> (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CanvasControl</a:t>
            </a:r>
            <a:r>
              <a:rPr lang="de-DE" dirty="0" smtClean="0"/>
              <a:t>), but </a:t>
            </a:r>
            <a:r>
              <a:rPr lang="de-DE" dirty="0" err="1" smtClean="0"/>
              <a:t>you</a:t>
            </a:r>
            <a:r>
              <a:rPr lang="de-DE" dirty="0" smtClean="0"/>
              <a:t> will </a:t>
            </a:r>
            <a:r>
              <a:rPr lang="de-DE" dirty="0" err="1" smtClean="0"/>
              <a:t>loose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biggest</a:t>
            </a:r>
            <a:r>
              <a:rPr lang="de-DE" dirty="0" smtClean="0"/>
              <a:t> </a:t>
            </a:r>
            <a:r>
              <a:rPr lang="de-DE" dirty="0" err="1" smtClean="0"/>
              <a:t>advantage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WPF –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positioning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a WPF </a:t>
            </a:r>
            <a:r>
              <a:rPr lang="de-DE" dirty="0" err="1" smtClean="0"/>
              <a:t>windows</a:t>
            </a:r>
            <a:r>
              <a:rPr lang="de-DE" dirty="0" smtClean="0"/>
              <a:t> </a:t>
            </a:r>
            <a:r>
              <a:rPr lang="de-DE" dirty="0" err="1" smtClean="0"/>
              <a:t>successfully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thing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think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adapt</a:t>
            </a:r>
            <a:r>
              <a:rPr lang="de-DE" dirty="0" smtClean="0"/>
              <a:t> </a:t>
            </a:r>
            <a:r>
              <a:rPr lang="de-DE" dirty="0" err="1" smtClean="0"/>
              <a:t>itself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different </a:t>
            </a:r>
            <a:r>
              <a:rPr lang="de-DE" dirty="0" err="1" smtClean="0"/>
              <a:t>screen</a:t>
            </a:r>
            <a:r>
              <a:rPr lang="de-DE" dirty="0" smtClean="0"/>
              <a:t> </a:t>
            </a:r>
            <a:r>
              <a:rPr lang="de-DE" dirty="0" err="1" smtClean="0"/>
              <a:t>sizes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sure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respect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result</a:t>
            </a:r>
            <a:r>
              <a:rPr lang="de-DE" dirty="0" smtClean="0"/>
              <a:t> will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on </a:t>
            </a:r>
            <a:r>
              <a:rPr lang="de-DE" dirty="0" err="1" smtClean="0"/>
              <a:t>very</a:t>
            </a:r>
            <a:r>
              <a:rPr lang="de-DE" dirty="0" smtClean="0"/>
              <a:t> different </a:t>
            </a:r>
            <a:r>
              <a:rPr lang="de-DE" dirty="0" err="1" smtClean="0"/>
              <a:t>screen</a:t>
            </a:r>
            <a:r>
              <a:rPr lang="de-DE" dirty="0" smtClean="0"/>
              <a:t> </a:t>
            </a:r>
            <a:r>
              <a:rPr lang="de-DE" dirty="0" err="1" smtClean="0"/>
              <a:t>sizes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7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Our</a:t>
            </a:r>
            <a:r>
              <a:rPr lang="de-DE" sz="4000" dirty="0" smtClean="0"/>
              <a:t> </a:t>
            </a:r>
            <a:r>
              <a:rPr lang="de-DE" sz="4000" dirty="0" err="1" smtClean="0"/>
              <a:t>target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 descr="C:\Users\Wolfgang\AppData\Local\Temp\SNAGHTML1ad512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88840"/>
            <a:ext cx="367665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39552" y="40770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 simple </a:t>
            </a:r>
            <a:r>
              <a:rPr lang="de-DE" dirty="0" err="1" smtClean="0"/>
              <a:t>window</a:t>
            </a:r>
            <a:r>
              <a:rPr lang="de-DE" dirty="0" smtClean="0"/>
              <a:t>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ViewModel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actions</a:t>
            </a:r>
            <a:r>
              <a:rPr lang="de-DE" dirty="0" smtClean="0"/>
              <a:t> (</a:t>
            </a:r>
            <a:r>
              <a:rPr lang="de-DE" dirty="0" err="1" smtClean="0"/>
              <a:t>Commands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03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first</a:t>
            </a:r>
            <a:r>
              <a:rPr lang="de-DE" sz="4000" dirty="0" smtClean="0"/>
              <a:t> </a:t>
            </a:r>
            <a:r>
              <a:rPr lang="de-DE" sz="4000" dirty="0" err="1" smtClean="0"/>
              <a:t>try</a:t>
            </a:r>
            <a:r>
              <a:rPr lang="de-DE" sz="4000" dirty="0" smtClean="0"/>
              <a:t>: XAML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772816"/>
            <a:ext cx="7740352" cy="372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8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second</a:t>
            </a:r>
            <a:r>
              <a:rPr lang="de-DE" sz="4000" dirty="0" smtClean="0"/>
              <a:t> </a:t>
            </a:r>
            <a:r>
              <a:rPr lang="de-DE" sz="4000" dirty="0" err="1" smtClean="0"/>
              <a:t>try</a:t>
            </a:r>
            <a:r>
              <a:rPr lang="de-DE" sz="4000" dirty="0" smtClean="0"/>
              <a:t>: Code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45" y="1844824"/>
            <a:ext cx="7236866" cy="395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1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3rd </a:t>
            </a:r>
            <a:r>
              <a:rPr lang="de-DE" sz="4000" dirty="0" err="1" smtClean="0"/>
              <a:t>try</a:t>
            </a:r>
            <a:r>
              <a:rPr lang="de-DE" sz="4000" dirty="0" smtClean="0"/>
              <a:t>: </a:t>
            </a:r>
            <a:r>
              <a:rPr lang="de-DE" sz="4000" dirty="0" err="1" smtClean="0"/>
              <a:t>Own</a:t>
            </a:r>
            <a:r>
              <a:rPr lang="de-DE" sz="4000" dirty="0" smtClean="0"/>
              <a:t> </a:t>
            </a:r>
            <a:r>
              <a:rPr lang="de-DE" sz="4000" dirty="0" err="1" smtClean="0"/>
              <a:t>control</a:t>
            </a:r>
            <a:r>
              <a:rPr lang="de-DE" sz="4000" dirty="0" smtClean="0"/>
              <a:t> </a:t>
            </a:r>
            <a:r>
              <a:rPr lang="de-DE" sz="4000" dirty="0" err="1" smtClean="0"/>
              <a:t>classes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19001"/>
            <a:ext cx="5000600" cy="419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3rd </a:t>
            </a:r>
            <a:r>
              <a:rPr lang="de-DE" sz="4000" dirty="0" err="1" smtClean="0"/>
              <a:t>try</a:t>
            </a:r>
            <a:r>
              <a:rPr lang="de-DE" sz="4000" dirty="0" smtClean="0"/>
              <a:t>: The </a:t>
            </a:r>
            <a:r>
              <a:rPr lang="de-DE" sz="4000" dirty="0" err="1" smtClean="0"/>
              <a:t>window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844824"/>
            <a:ext cx="60007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8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960</Words>
  <Application>Microsoft Office PowerPoint</Application>
  <PresentationFormat>Bildschirmpräsentation (4:3)</PresentationFormat>
  <Paragraphs>82</Paragraphs>
  <Slides>16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Larissa</vt:lpstr>
      <vt:lpstr>Data/Code driven UI with WPF part 1</vt:lpstr>
      <vt:lpstr>Disclaimer</vt:lpstr>
      <vt:lpstr>Why WPF and not WinForms</vt:lpstr>
      <vt:lpstr>What is different in WPF</vt:lpstr>
      <vt:lpstr>Our target</vt:lpstr>
      <vt:lpstr>The first try: XAML</vt:lpstr>
      <vt:lpstr>The second try: Code</vt:lpstr>
      <vt:lpstr>3rd try: Own control classes</vt:lpstr>
      <vt:lpstr>3rd try: The window</vt:lpstr>
      <vt:lpstr>Idea: build a windows dynamically</vt:lpstr>
      <vt:lpstr>And DBF?</vt:lpstr>
      <vt:lpstr>The DataGrid – first in  XAML</vt:lpstr>
      <vt:lpstr>The DataGrid –in Code</vt:lpstr>
      <vt:lpstr>The DataGrid – with an own class</vt:lpstr>
      <vt:lpstr>The DataGrid – and with DBF?</vt:lpstr>
      <vt:lpstr>Finished – 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Data/Code driven UI mit WPF Teil 1</dc:title>
  <dc:creator>Wolfgang Riedmann</dc:creator>
  <cp:lastModifiedBy>Wolfgang Riedmann</cp:lastModifiedBy>
  <cp:revision>62</cp:revision>
  <dcterms:created xsi:type="dcterms:W3CDTF">2017-10-30T05:19:03Z</dcterms:created>
  <dcterms:modified xsi:type="dcterms:W3CDTF">2018-04-16T12:05:28Z</dcterms:modified>
</cp:coreProperties>
</file>